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1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82" r:id="rId12"/>
    <p:sldId id="275" r:id="rId13"/>
    <p:sldId id="273" r:id="rId14"/>
    <p:sldId id="274" r:id="rId15"/>
    <p:sldId id="281" r:id="rId16"/>
    <p:sldId id="277" r:id="rId17"/>
    <p:sldId id="278" r:id="rId18"/>
    <p:sldId id="279" r:id="rId19"/>
    <p:sldId id="285" r:id="rId20"/>
    <p:sldId id="284" r:id="rId21"/>
    <p:sldId id="266" r:id="rId22"/>
    <p:sldId id="267" r:id="rId23"/>
    <p:sldId id="268" r:id="rId24"/>
    <p:sldId id="269" r:id="rId25"/>
    <p:sldId id="272" r:id="rId26"/>
    <p:sldId id="270" r:id="rId27"/>
    <p:sldId id="271" r:id="rId28"/>
    <p:sldId id="283" r:id="rId29"/>
    <p:sldId id="286" r:id="rId30"/>
    <p:sldId id="287" r:id="rId31"/>
    <p:sldId id="288" r:id="rId32"/>
    <p:sldId id="289" r:id="rId33"/>
    <p:sldId id="291" r:id="rId34"/>
    <p:sldId id="290" r:id="rId35"/>
    <p:sldId id="293" r:id="rId36"/>
    <p:sldId id="294" r:id="rId37"/>
    <p:sldId id="295" r:id="rId38"/>
    <p:sldId id="296" r:id="rId39"/>
    <p:sldId id="297" r:id="rId40"/>
    <p:sldId id="299" r:id="rId41"/>
    <p:sldId id="298" r:id="rId42"/>
    <p:sldId id="300" r:id="rId4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E00424A7-F4B6-4453-953D-036E83D3C3BF}">
          <p14:sldIdLst>
            <p14:sldId id="256"/>
            <p14:sldId id="301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82"/>
            <p14:sldId id="275"/>
            <p14:sldId id="273"/>
            <p14:sldId id="274"/>
            <p14:sldId id="281"/>
            <p14:sldId id="277"/>
            <p14:sldId id="278"/>
            <p14:sldId id="279"/>
            <p14:sldId id="285"/>
            <p14:sldId id="284"/>
            <p14:sldId id="266"/>
            <p14:sldId id="267"/>
            <p14:sldId id="268"/>
            <p14:sldId id="269"/>
            <p14:sldId id="272"/>
            <p14:sldId id="270"/>
            <p14:sldId id="271"/>
            <p14:sldId id="283"/>
            <p14:sldId id="286"/>
            <p14:sldId id="287"/>
            <p14:sldId id="288"/>
            <p14:sldId id="289"/>
            <p14:sldId id="291"/>
            <p14:sldId id="290"/>
            <p14:sldId id="293"/>
            <p14:sldId id="294"/>
            <p14:sldId id="295"/>
            <p14:sldId id="296"/>
            <p14:sldId id="297"/>
            <p14:sldId id="299"/>
            <p14:sldId id="298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806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538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07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183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6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68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76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692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1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36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560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0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421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79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090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9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FFB88-A95D-4E40-81E8-F9D5CF223DF0}" type="datetimeFigureOut">
              <a:rPr lang="hr-HR" smtClean="0"/>
              <a:t>2.7.2023.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331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Relationship Id="rId9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ITALIJA – </a:t>
            </a:r>
            <a:r>
              <a:rPr lang="hr-HR" sz="3600" dirty="0" smtClean="0"/>
              <a:t>terenska nastava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hr-HR" dirty="0" smtClean="0"/>
              <a:t>VENECIJA – GARDALAND/ SEALIFE -SIRMIONE-VERONA-MOVIELAND</a:t>
            </a:r>
          </a:p>
          <a:p>
            <a:pPr algn="l"/>
            <a:r>
              <a:rPr lang="hr-HR" dirty="0"/>
              <a:t> </a:t>
            </a:r>
            <a:r>
              <a:rPr lang="hr-HR" dirty="0" smtClean="0"/>
              <a:t>                                   ( 25.6. – 29.6. 2023. 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466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HOTEL ANTARES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1284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SEALIFE AQUARIUM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1797209"/>
            <a:ext cx="3983901" cy="2940254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68" y="1649457"/>
            <a:ext cx="2466975" cy="18478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25" y="4236846"/>
            <a:ext cx="2619375" cy="17430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03" y="612525"/>
            <a:ext cx="2762250" cy="1657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4" y="43670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2635" y="0"/>
            <a:ext cx="10515600" cy="1325563"/>
          </a:xfrm>
        </p:spPr>
        <p:txBody>
          <a:bodyPr/>
          <a:lstStyle/>
          <a:p>
            <a:r>
              <a:rPr lang="hr-HR" dirty="0" smtClean="0"/>
              <a:t>                                                     GARDALAND</a:t>
            </a:r>
            <a:endParaRPr lang="hr-HR" dirty="0"/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" y="62277"/>
            <a:ext cx="2619375" cy="1743075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16" y="205152"/>
            <a:ext cx="2857500" cy="16002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2" y="2346213"/>
            <a:ext cx="2466975" cy="18478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" y="2147321"/>
            <a:ext cx="2619375" cy="17430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35" y="933814"/>
            <a:ext cx="2466975" cy="184785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78" y="2781664"/>
            <a:ext cx="2838450" cy="160972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5" y="4456250"/>
            <a:ext cx="2619375" cy="174307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75" y="3384687"/>
            <a:ext cx="2143125" cy="214312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82" y="4600395"/>
            <a:ext cx="2143125" cy="214312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69" y="487185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896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SIRMIONE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" y="2797525"/>
            <a:ext cx="4028307" cy="244235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0"/>
            <a:ext cx="3912909" cy="26038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27" y="1460438"/>
            <a:ext cx="2576602" cy="21431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9562"/>
            <a:ext cx="4232366" cy="302843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50" y="1450698"/>
            <a:ext cx="3461657" cy="23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polazak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netko ovako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a netko ovako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370388"/>
            <a:ext cx="4152375" cy="39415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7" y="2823461"/>
            <a:ext cx="3701143" cy="38124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223432"/>
            <a:ext cx="2193406" cy="1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6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95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          VERONA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3457"/>
            <a:ext cx="3516086" cy="193890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8" y="2701698"/>
            <a:ext cx="3944983" cy="25147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753395"/>
            <a:ext cx="3596640" cy="26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0"/>
            <a:ext cx="6958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6" y="0"/>
            <a:ext cx="713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5" y="139337"/>
            <a:ext cx="51435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51" y="1236618"/>
            <a:ext cx="4967289" cy="43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MOVIELAND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3" y="249963"/>
            <a:ext cx="2143125" cy="21431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53" y="196932"/>
            <a:ext cx="3002553" cy="22491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0" y="2577738"/>
            <a:ext cx="2843123" cy="18977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063" y="1247371"/>
            <a:ext cx="3571330" cy="18684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90" y="3764275"/>
            <a:ext cx="3482340" cy="23227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953"/>
            <a:ext cx="3979817" cy="22386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2505075"/>
            <a:ext cx="3210333" cy="18478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0" y="4498915"/>
            <a:ext cx="3009764" cy="22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0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        VENEZIA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2"/>
            <a:ext cx="2867025" cy="15906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2122149"/>
            <a:ext cx="2619375" cy="17430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232504"/>
            <a:ext cx="3396343" cy="24730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4" y="3629205"/>
            <a:ext cx="3779521" cy="24647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6" y="2497978"/>
            <a:ext cx="3204754" cy="19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2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4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01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6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ROCK STAR RESTAURANT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8" y="217714"/>
            <a:ext cx="3644537" cy="273340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24742"/>
            <a:ext cx="4545874" cy="21308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95" y="1293026"/>
            <a:ext cx="3455125" cy="19411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97" y="3392922"/>
            <a:ext cx="3260271" cy="27945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6215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4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10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6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63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5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1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I NAPOKON KUĆI ………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7" y="2357437"/>
            <a:ext cx="3849596" cy="304187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 rot="10800000" flipH="1" flipV="1">
            <a:off x="9056911" y="3623346"/>
            <a:ext cx="233389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 : Diana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Gadža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7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7" y="0"/>
            <a:ext cx="56083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6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0615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370</TotalTime>
  <Words>56</Words>
  <Application>Microsoft Office PowerPoint</Application>
  <PresentationFormat>Široki zaslon</PresentationFormat>
  <Paragraphs>16</Paragraphs>
  <Slides>42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Wingdings 3</vt:lpstr>
      <vt:lpstr>Pramen</vt:lpstr>
      <vt:lpstr>ITALIJA – terenska nastava</vt:lpstr>
      <vt:lpstr>polazak</vt:lpstr>
      <vt:lpstr>                                                      VENEZIA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HOTEL ANTARES</vt:lpstr>
      <vt:lpstr>    SEALIFE AQUARIUM</vt:lpstr>
      <vt:lpstr>PowerPoint prezentacija</vt:lpstr>
      <vt:lpstr>                                                     GARDALAND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                         SIRMIONE</vt:lpstr>
      <vt:lpstr>PowerPoint prezentacija</vt:lpstr>
      <vt:lpstr>                                                        VERONA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                         MOVIELAND </vt:lpstr>
      <vt:lpstr>PowerPoint prezentacija</vt:lpstr>
      <vt:lpstr>PowerPoint prezentacija</vt:lpstr>
      <vt:lpstr>PowerPoint prezentacija</vt:lpstr>
      <vt:lpstr>PowerPoint prezentacija</vt:lpstr>
      <vt:lpstr>                       ROCK STAR RESTAURANT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I NAPOKON KUĆI ………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ITALIJA 2023.</dc:title>
  <dc:creator>DIANA GADŽA</dc:creator>
  <cp:lastModifiedBy>DIANA GADŽA</cp:lastModifiedBy>
  <cp:revision>28</cp:revision>
  <dcterms:created xsi:type="dcterms:W3CDTF">2023-07-01T19:59:27Z</dcterms:created>
  <dcterms:modified xsi:type="dcterms:W3CDTF">2023-07-02T14:29:12Z</dcterms:modified>
</cp:coreProperties>
</file>